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87" r:id="rId3"/>
    <p:sldId id="288" r:id="rId4"/>
    <p:sldId id="256" r:id="rId5"/>
    <p:sldId id="289" r:id="rId6"/>
    <p:sldId id="290" r:id="rId7"/>
    <p:sldId id="292" r:id="rId8"/>
    <p:sldId id="291" r:id="rId9"/>
    <p:sldId id="293" r:id="rId10"/>
    <p:sldId id="294" r:id="rId11"/>
    <p:sldId id="295" r:id="rId12"/>
    <p:sldId id="297" r:id="rId13"/>
    <p:sldId id="296" r:id="rId14"/>
    <p:sldId id="257" r:id="rId15"/>
    <p:sldId id="263" r:id="rId16"/>
    <p:sldId id="262" r:id="rId17"/>
    <p:sldId id="261" r:id="rId18"/>
    <p:sldId id="276" r:id="rId19"/>
    <p:sldId id="260" r:id="rId20"/>
    <p:sldId id="259" r:id="rId21"/>
    <p:sldId id="258" r:id="rId22"/>
    <p:sldId id="264" r:id="rId23"/>
    <p:sldId id="265" r:id="rId24"/>
    <p:sldId id="270" r:id="rId25"/>
    <p:sldId id="269" r:id="rId26"/>
    <p:sldId id="268" r:id="rId27"/>
    <p:sldId id="267" r:id="rId28"/>
    <p:sldId id="266" r:id="rId29"/>
    <p:sldId id="275" r:id="rId30"/>
    <p:sldId id="274" r:id="rId31"/>
    <p:sldId id="273" r:id="rId32"/>
    <p:sldId id="272" r:id="rId33"/>
    <p:sldId id="271" r:id="rId34"/>
    <p:sldId id="280" r:id="rId35"/>
    <p:sldId id="279" r:id="rId36"/>
    <p:sldId id="278" r:id="rId37"/>
    <p:sldId id="277" r:id="rId38"/>
    <p:sldId id="285" r:id="rId39"/>
    <p:sldId id="284" r:id="rId40"/>
    <p:sldId id="283" r:id="rId41"/>
    <p:sldId id="282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97907-03FD-4F96-B0AC-C0246A449BD3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What is a monarchy?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(</a:t>
            </a:r>
            <a:r>
              <a:rPr lang="en-US" sz="6000" dirty="0" err="1" smtClean="0"/>
              <a:t>mon</a:t>
            </a:r>
            <a:r>
              <a:rPr lang="en-US" sz="6000" dirty="0" smtClean="0"/>
              <a:t>-ah-</a:t>
            </a:r>
            <a:r>
              <a:rPr lang="en-US" sz="6000" dirty="0" err="1" smtClean="0"/>
              <a:t>kee</a:t>
            </a:r>
            <a:r>
              <a:rPr lang="en-US" sz="6000" dirty="0" smtClean="0"/>
              <a:t>)</a:t>
            </a:r>
            <a:endParaRPr lang="en-US" sz="60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56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 us </a:t>
            </a:r>
            <a:r>
              <a:rPr lang="en-US" dirty="0" smtClean="0"/>
              <a:t>finish with some fun facts…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During her reign she has sat down to have pictures painted of her at least 129 times!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Her head appears on every British coin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Her official Facebook page has over 1 million likes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Her full title as Queen is “Her Majesty Elizabeth the </a:t>
            </a:r>
            <a:r>
              <a:rPr lang="en-US" sz="1800" dirty="0" smtClean="0"/>
              <a:t>Second, </a:t>
            </a:r>
            <a:r>
              <a:rPr lang="en-US" sz="1800" dirty="0" smtClean="0"/>
              <a:t>by the Grace of God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She </a:t>
            </a:r>
            <a:r>
              <a:rPr lang="en-US" sz="1800" dirty="0" smtClean="0"/>
              <a:t>does not </a:t>
            </a:r>
            <a:r>
              <a:rPr lang="en-US" sz="1800" dirty="0" smtClean="0"/>
              <a:t>have a passport! As all passports are issued in her name she </a:t>
            </a:r>
            <a:r>
              <a:rPr lang="en-US" sz="1800" dirty="0" smtClean="0"/>
              <a:t>does not </a:t>
            </a:r>
            <a:r>
              <a:rPr lang="en-US" sz="1800" dirty="0" smtClean="0"/>
              <a:t>need one!</a:t>
            </a:r>
            <a:endParaRPr lang="en-US" sz="18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7342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83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A moment of reflection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75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83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75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33794" name="AutoShape 2" descr="The infant Princess Elizabeth"/>
          <p:cNvSpPr>
            <a:spLocks noChangeAspect="1" noChangeArrowheads="1"/>
          </p:cNvSpPr>
          <p:nvPr/>
        </p:nvSpPr>
        <p:spPr bwMode="auto">
          <a:xfrm>
            <a:off x="155575" y="-206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queen1.jpg"/>
          <p:cNvPicPr>
            <a:picLocks noChangeAspect="1"/>
          </p:cNvPicPr>
          <p:nvPr/>
        </p:nvPicPr>
        <p:blipFill>
          <a:blip r:embed="rId3"/>
          <a:srcRect l="15574" r="20492"/>
          <a:stretch>
            <a:fillRect/>
          </a:stretch>
        </p:blipFill>
        <p:spPr>
          <a:xfrm>
            <a:off x="1714480" y="1428736"/>
            <a:ext cx="5572164" cy="2735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786190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Born on 21</a:t>
            </a:r>
            <a:r>
              <a:rPr lang="en-GB" sz="6000" baseline="30000" dirty="0" smtClean="0">
                <a:latin typeface="French Script MT" pitchFamily="66" charset="0"/>
              </a:rPr>
              <a:t>st</a:t>
            </a:r>
            <a:r>
              <a:rPr lang="en-GB" sz="6000" dirty="0" smtClean="0">
                <a:latin typeface="French Script MT" pitchFamily="66" charset="0"/>
              </a:rPr>
              <a:t> April 1926 to the Duke and Duchess of York...</a:t>
            </a:r>
          </a:p>
        </p:txBody>
      </p:sp>
    </p:spTree>
  </p:cSld>
  <p:clrMapOvr>
    <a:masterClrMapping/>
  </p:clrMapOvr>
  <p:transition advTm="21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074" name="Picture 2" descr="http://2.bp.blogspot.com/_ubAkpt2Y-tI/TUbB2KglToI/AAAAAAAAADY/4scRJHUnYE8/s1600/King-George-VI-coro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67956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1937 Elizabeth went to the coronation of her parents King George VI and Queen Elizabeth. She was 11.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8" name="Picture 2" descr="http://cache2.artprintimages.com/lrg/37/3727/WGRAF00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21945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4282" y="200024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She also became a girl guide when she was 11.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6146" name="AutoShape 2" descr="Honeymoon"/>
          <p:cNvSpPr>
            <a:spLocks noChangeAspect="1" noChangeArrowheads="1"/>
          </p:cNvSpPr>
          <p:nvPr/>
        </p:nvSpPr>
        <p:spPr bwMode="auto">
          <a:xfrm>
            <a:off x="155575" y="-206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eng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71810"/>
            <a:ext cx="8286808" cy="260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92867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1947 Elizabeth got engaged, and then married, to Lieutenant Philip Mountbatten.  He was then called the Duke of Edinburgh. 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6" name="Picture 4" descr="http://games.thediamondjubilee.org/game_images/timeline/1972a-silver2.jpg"/>
          <p:cNvPicPr>
            <a:picLocks noChangeAspect="1" noChangeArrowheads="1"/>
          </p:cNvPicPr>
          <p:nvPr/>
        </p:nvPicPr>
        <p:blipFill>
          <a:blip r:embed="rId3"/>
          <a:srcRect l="11111" t="5219" r="8333" b="3965"/>
          <a:stretch>
            <a:fillRect/>
          </a:stretch>
        </p:blipFill>
        <p:spPr bwMode="auto">
          <a:xfrm>
            <a:off x="1071538" y="1142984"/>
            <a:ext cx="3000396" cy="4500594"/>
          </a:xfrm>
          <a:prstGeom prst="rect">
            <a:avLst/>
          </a:prstGeom>
          <a:noFill/>
        </p:spPr>
      </p:pic>
      <p:pic>
        <p:nvPicPr>
          <p:cNvPr id="33794" name="Picture 2" descr="http://www.talismancoins.com/catalog/Queen_Elizabeth_II_Wed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3357586" cy="4577509"/>
          </a:xfrm>
          <a:prstGeom prst="rect">
            <a:avLst/>
          </a:prstGeom>
          <a:noFill/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5122" name="Picture 2" descr="http://static.guim.co.uk/Guardian/uk/gallery/2008/nov/06/prince-charles/PD8022306@December-21,-1948-Pri-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0481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pcontent.answcdn.com/wikipedia/commons/thumb/5/5f/Carlos_de_Gales_(2011).jpg/220px-Carlos_de_Gales_(20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20955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29124" y="1214422"/>
            <a:ext cx="18573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Elizabeth had her first child, Prince Charles, in November 1948.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monarchy?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monarchy is a type of government that has a single person known as a monarch at its head. Monarchs use titles such as king, queen, </a:t>
            </a:r>
            <a:r>
              <a:rPr lang="en-US" dirty="0" smtClean="0"/>
              <a:t>emperor  </a:t>
            </a:r>
            <a:r>
              <a:rPr lang="en-US" dirty="0" smtClean="0"/>
              <a:t>or empress.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Monarchies used to be very popular around the </a:t>
            </a:r>
            <a:r>
              <a:rPr lang="en-US" dirty="0" smtClean="0"/>
              <a:t>world, </a:t>
            </a:r>
            <a:r>
              <a:rPr lang="en-US" dirty="0" smtClean="0"/>
              <a:t>but now they are very rare.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one of the countries that still has a monarchy.</a:t>
            </a:r>
            <a:endParaRPr lang="en-US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7342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43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8" name="Picture 2" descr="http://i.dailymail.co.uk/i/pix/2012/05/24/article-2148789-134697D0000005DC-581_306x480.jpg"/>
          <p:cNvPicPr>
            <a:picLocks noChangeAspect="1" noChangeArrowheads="1"/>
          </p:cNvPicPr>
          <p:nvPr/>
        </p:nvPicPr>
        <p:blipFill>
          <a:blip r:embed="rId3"/>
          <a:srcRect b="3124"/>
          <a:stretch>
            <a:fillRect/>
          </a:stretch>
        </p:blipFill>
        <p:spPr bwMode="auto">
          <a:xfrm>
            <a:off x="214282" y="1142983"/>
            <a:ext cx="3000396" cy="455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britroyals.com/images/pan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285992"/>
            <a:ext cx="214312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57620" y="1214422"/>
            <a:ext cx="1857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Princess Anne was born two years later in 1950.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6" name="Picture 5" descr="19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143272" cy="444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282" y="1142984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1952 Princess Elizabeth was on holiday with her family when she heard her father, the King, had died.  She arrived back in England as Queen.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9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050" name="Picture 2" descr="http://theroyalcorrespondent.files.wordpress.com/2011/06/qe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886501" cy="4286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www.bbc.co.uk/schools/primaryhistory/famouspeople/elizabeth_ii/images/elizabeth_ii_gold_co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2571768" cy="1760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42844" y="1142984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2</a:t>
            </a:r>
            <a:r>
              <a:rPr lang="en-GB" sz="6000" baseline="30000" dirty="0" smtClean="0">
                <a:latin typeface="French Script MT" pitchFamily="66" charset="0"/>
              </a:rPr>
              <a:t>nd</a:t>
            </a:r>
            <a:r>
              <a:rPr lang="en-GB" sz="6000" dirty="0" smtClean="0">
                <a:latin typeface="French Script MT" pitchFamily="66" charset="0"/>
              </a:rPr>
              <a:t> June 1953 was the official coronation of Queen Elizabeth II.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1026" name="Picture 2" descr="http://games.thediamondjubilee.org/game_images/timeline/1957b-broad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4572032" cy="3583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572132" y="928670"/>
            <a:ext cx="3571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French Script MT" pitchFamily="66" charset="0"/>
              </a:rPr>
              <a:t>In 1957 the Queen gave her first televised Christmas message to the nation.</a:t>
            </a:r>
            <a:endParaRPr lang="en-GB" sz="5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3554" name="Picture 2" descr="http://games.thediamondjubilee.org/game_images/timeline/1960a-And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0"/>
            <a:ext cx="5486438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1214422"/>
            <a:ext cx="35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In 1960 Prince Andrew was born.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4578" name="Picture 2" descr="http://games.thediamondjubilee.org/game_images/timeline/1964b-Edw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410075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000628" y="1142984"/>
            <a:ext cx="35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In 1964 Prince Edward was born.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6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5602" name="Picture 2" descr="http://games.thediamondjubilee.org/game_images/timeline/1966d-C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5072098" cy="343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285784" y="4786322"/>
            <a:ext cx="942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 In 1966 Queen Elizabeth watched England win the world cup!</a:t>
            </a: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6626" name="Picture 2" descr="http://games.thediamondjubilee.org/game_images/timeline/1970a-Commonwealth.jpg"/>
          <p:cNvPicPr>
            <a:picLocks noChangeAspect="1" noChangeArrowheads="1"/>
          </p:cNvPicPr>
          <p:nvPr/>
        </p:nvPicPr>
        <p:blipFill>
          <a:blip r:embed="rId3"/>
          <a:srcRect l="6834" t="18947" r="17995" b="36842"/>
          <a:stretch>
            <a:fillRect/>
          </a:stretch>
        </p:blipFill>
        <p:spPr bwMode="auto">
          <a:xfrm>
            <a:off x="214282" y="3000372"/>
            <a:ext cx="87562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9429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In 1970 Queen Elizabeth, Prince Charles and Princess Anne watched the first Commonwealth Games in Edinburgh.</a:t>
            </a: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7650" name="Picture 2" descr="http://games.thediamondjubilee.org/game_images/timeline/1972a-sil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6639072" cy="44291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16" y="1142984"/>
            <a:ext cx="228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1972 Queen Elizabeth and Prince Philip celebrated 25 years of marriage</a:t>
            </a:r>
            <a:r>
              <a:rPr lang="en-GB" sz="4800" dirty="0" smtClean="0">
                <a:latin typeface="French Script MT" pitchFamily="66" charset="0"/>
              </a:rPr>
              <a:t>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3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8674" name="Picture 2" descr="http://games.thediamondjubilee.org/game_images/timeline/1973d-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660082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142984"/>
            <a:ext cx="2285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1973 Queen Elizabeth saw her daughter, Princess Anne, get married.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person who rules over a country and leads the monarchy is call a monarch.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Who is the monarch of our country?</a:t>
            </a:r>
            <a:endParaRPr lang="en-US" sz="3600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7342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51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9698" name="Picture 2" descr="http://games.thediamondjubilee.org/game_images/timeline/1977b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77266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715008" y="1071546"/>
            <a:ext cx="2285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1977 the Queen celebrated her Silver Jubilee – on the throne for 25 years.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0722" name="Picture 2" descr="http://a.abcnews.com/images/Politics/nm_charles_diana_wedding_100611_s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5429288" cy="420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0" y="1214422"/>
            <a:ext cx="34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In 1981 the Queen attended the wedding of Prince Charles and Princess Diana.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1746" name="Picture 2" descr="http://games.thediamondjubilee.org/game_images/timeline/1983a-Teresa.jpg"/>
          <p:cNvPicPr>
            <a:picLocks noChangeAspect="1" noChangeArrowheads="1"/>
          </p:cNvPicPr>
          <p:nvPr/>
        </p:nvPicPr>
        <p:blipFill>
          <a:blip r:embed="rId3"/>
          <a:srcRect l="13656" r="14915"/>
          <a:stretch>
            <a:fillRect/>
          </a:stretch>
        </p:blipFill>
        <p:spPr bwMode="auto">
          <a:xfrm>
            <a:off x="142844" y="1214422"/>
            <a:ext cx="4857784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000628" y="1142984"/>
            <a:ext cx="4143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French Script MT" pitchFamily="66" charset="0"/>
              </a:rPr>
              <a:t>The Queen has met many famous people.  This is her meeting Mother Teresa in 1983.</a:t>
            </a:r>
            <a:endParaRPr lang="en-GB" sz="5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64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2770" name="Picture 2" descr="http://games.thediamondjubilee.org/game_images/timeline/1986d-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00450" cy="4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2844" y="114298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The Queen and Prince Philip toured around China in 1986.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4818" name="Picture 2" descr="http://games.thediamondjubilee.org/game_images/timeline/1991b-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2924175" cy="452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71868" y="114298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The Queen addressed the Congress in America in 1991.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5842" name="Picture 2" descr="http://games.thediamondjubilee.org/game_images/timeline/1994a-EuroTu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5520729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42844" y="1142984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When </a:t>
            </a:r>
            <a:r>
              <a:rPr lang="en-GB" sz="4800" dirty="0" err="1" smtClean="0">
                <a:latin typeface="French Script MT" pitchFamily="66" charset="0"/>
              </a:rPr>
              <a:t>Eurostar</a:t>
            </a:r>
            <a:r>
              <a:rPr lang="en-GB" sz="4800" dirty="0" smtClean="0">
                <a:latin typeface="French Script MT" pitchFamily="66" charset="0"/>
              </a:rPr>
              <a:t> opened in 1994 Queen Elizabeth was on the first train!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6866" name="Picture 2" descr="http://games.thediamondjubilee.org/game_images/timeline/1997e-50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390900" cy="4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1142984"/>
            <a:ext cx="55721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French Script MT" pitchFamily="66" charset="0"/>
              </a:rPr>
              <a:t>In 1997 Queen Elizabeth and Prince Philip celebrated 50 years of marriage.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7890" name="Picture 2" descr="http://games.thediamondjubilee.org/game_images/timeline/2000a-millenn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20065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357818" y="1428736"/>
            <a:ext cx="37861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At the end of 1999 the Queen welcomed in the new </a:t>
            </a:r>
            <a:r>
              <a:rPr lang="en-GB" sz="6000" dirty="0" err="1" smtClean="0">
                <a:latin typeface="French Script MT" pitchFamily="66" charset="0"/>
              </a:rPr>
              <a:t>millenium</a:t>
            </a:r>
            <a:r>
              <a:rPr lang="en-GB" sz="6600" dirty="0" smtClean="0">
                <a:latin typeface="French Script MT" pitchFamily="66" charset="0"/>
              </a:rPr>
              <a:t>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8914" name="Picture 2" descr="http://games.thediamondjubilee.org/game_images/timeline/2002d-Golden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715272" cy="47967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4643446"/>
            <a:ext cx="5429288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French Script MT" pitchFamily="66" charset="0"/>
              </a:rPr>
              <a:t>Golden Jubilee 2002</a:t>
            </a:r>
            <a:endParaRPr lang="en-GB" sz="6600" dirty="0">
              <a:solidFill>
                <a:schemeClr val="bg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9938" name="Picture 2" descr="http://games.thediamondjubilee.org/game_images/timeline/2006a-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2"/>
            <a:ext cx="650557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500174"/>
            <a:ext cx="22859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Queen Elizabeth turned 80 in 2006</a:t>
            </a:r>
            <a:r>
              <a:rPr lang="en-GB" sz="6600" dirty="0" smtClean="0">
                <a:latin typeface="French Script MT" pitchFamily="66" charset="0"/>
              </a:rPr>
              <a:t>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1028" name="Picture 4" descr="http://www.culture24.org.uk/asset_arena/4/20/24024/v0_ma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928958" cy="2975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www.noteworthyevents.com/uploads/pages/Queen%20Elizabeth%20II%20Diamond%20Jubil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9517">
            <a:off x="6313769" y="1731987"/>
            <a:ext cx="224790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91880" y="256490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French Script MT" pitchFamily="66" charset="0"/>
              </a:rPr>
              <a:t>Her Majesty Queen </a:t>
            </a:r>
          </a:p>
          <a:p>
            <a:pPr algn="ctr"/>
            <a:r>
              <a:rPr lang="en-GB" sz="3200" dirty="0" smtClean="0">
                <a:latin typeface="French Script MT" pitchFamily="66" charset="0"/>
              </a:rPr>
              <a:t>Elizabeth II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62" name="Picture 2" descr="http://games.thediamondjubilee.org/game_images/timeline/2007b-ann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6819900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16" y="1357298"/>
            <a:ext cx="2285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Married for 60 years in 2007.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1986" name="Picture 2" descr="http://2.bp.blogspot.com/-SZtVj5i-vM4/TbrgZIIhqhI/AAAAAAAAAZY/fEu5KQ7cQ-k/s1600/gty_queen_elizabeth_royal_wedding_jp_110429_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3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extravaganzi.com/wp-content/uploads/2011/04/Princ-William-and-Kate-Middl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441809" cy="427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3929066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2011 Queen Elizabeth watched her grandson get married.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3010" name="Picture 2" descr="http://games.thediamondjubilee.org/game_images/timeline/2012a-Diamond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20992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71934" y="1785926"/>
            <a:ext cx="5072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dirty="0" smtClean="0">
                <a:latin typeface="French Script MT" pitchFamily="66" charset="0"/>
              </a:rPr>
              <a:t>Diamond Jubilee 2012</a:t>
            </a:r>
            <a:endParaRPr lang="en-GB" sz="9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155679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French Script MT" pitchFamily="66" charset="0"/>
              </a:rPr>
              <a:t>How long a king or queen rules over a country is a called their ‘reign’.</a:t>
            </a:r>
          </a:p>
          <a:p>
            <a:pPr algn="ctr"/>
            <a:endParaRPr lang="en-GB" sz="3200" dirty="0">
              <a:latin typeface="French Script MT" pitchFamily="66" charset="0"/>
            </a:endParaRPr>
          </a:p>
          <a:p>
            <a:pPr algn="ctr"/>
            <a:r>
              <a:rPr lang="en-GB" sz="3200" dirty="0" smtClean="0">
                <a:latin typeface="French Script MT" pitchFamily="66" charset="0"/>
              </a:rPr>
              <a:t>It is </a:t>
            </a:r>
            <a:r>
              <a:rPr lang="en-GB" sz="3200" dirty="0" smtClean="0">
                <a:latin typeface="French Script MT" pitchFamily="66" charset="0"/>
              </a:rPr>
              <a:t>pronounced exactly the same as ‘rain’. </a:t>
            </a:r>
            <a:endParaRPr lang="en-GB" sz="6000" dirty="0">
              <a:latin typeface="French Script MT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14325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097">
            <a:off x="7564833" y="4749804"/>
            <a:ext cx="710828" cy="7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3972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340768"/>
            <a:ext cx="5338936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/>
              <a:t>The longest reigning monarch was our current Queen’s </a:t>
            </a:r>
            <a:r>
              <a:rPr lang="en-US" sz="3600" dirty="0" smtClean="0"/>
              <a:t>great, </a:t>
            </a:r>
            <a:r>
              <a:rPr lang="en-US" sz="3600" dirty="0" smtClean="0"/>
              <a:t>great grandmother Queen Victoria, who reigned for 63 years and 216 days from 1837 -1901.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28800"/>
            <a:ext cx="255512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4051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340768"/>
            <a:ext cx="5338936" cy="4389120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3600" dirty="0"/>
              <a:t>She is the reason why we have a period in our history call the ‘Victorian Times’</a:t>
            </a:r>
            <a:r>
              <a:rPr lang="en-US" sz="3600" dirty="0" smtClean="0"/>
              <a:t>.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She was only five feet </a:t>
            </a:r>
            <a:r>
              <a:rPr lang="en-US" sz="3600" dirty="0" smtClean="0"/>
              <a:t>tall, </a:t>
            </a:r>
            <a:r>
              <a:rPr lang="en-US" sz="3600" dirty="0" smtClean="0"/>
              <a:t>but was known to be quite fierce!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After her husband Prince Albert died she always wore black.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28800"/>
            <a:ext cx="255512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75833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/>
              <a:t>Today, </a:t>
            </a:r>
            <a:r>
              <a:rPr lang="en-US" sz="3600" b="1" u="sng" dirty="0" smtClean="0"/>
              <a:t>Wednesday 9</a:t>
            </a:r>
            <a:r>
              <a:rPr lang="en-US" sz="3600" b="1" u="sng" baseline="30000" dirty="0" smtClean="0"/>
              <a:t>th</a:t>
            </a:r>
            <a:r>
              <a:rPr lang="en-US" sz="3600" b="1" u="sng" dirty="0" smtClean="0"/>
              <a:t> September 2015</a:t>
            </a:r>
            <a:r>
              <a:rPr lang="en-US" sz="3600" dirty="0" smtClean="0"/>
              <a:t>, is a very special day for the Queen Elizabeth II because she has become the longest reigning </a:t>
            </a:r>
            <a:r>
              <a:rPr lang="en-US" sz="3600" dirty="0" smtClean="0"/>
              <a:t>British monarch </a:t>
            </a:r>
            <a:r>
              <a:rPr lang="en-US" sz="3600" dirty="0" smtClean="0"/>
              <a:t>in history as this is her </a:t>
            </a:r>
            <a:r>
              <a:rPr lang="en-US" sz="3600" dirty="0"/>
              <a:t>63 years and </a:t>
            </a:r>
            <a:r>
              <a:rPr lang="en-US" sz="3600" dirty="0" smtClean="0"/>
              <a:t>217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day as Queen!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3039602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she doing to celebrate?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 of respect for her </a:t>
            </a:r>
            <a:r>
              <a:rPr lang="en-US" dirty="0" smtClean="0"/>
              <a:t>great, </a:t>
            </a:r>
            <a:r>
              <a:rPr lang="en-US" dirty="0" smtClean="0"/>
              <a:t>great Grandmother the Queen has requested that there be no big celebrations.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 smtClean="0"/>
              <a:t>is expected to make a rare public speech where she will thank everyone for their support.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She will have a family meal in the evening</a:t>
            </a:r>
            <a:endParaRPr lang="en-US" dirty="0"/>
          </a:p>
        </p:txBody>
      </p:sp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73420"/>
            <a:ext cx="914400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47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735</Words>
  <Application>Microsoft Office PowerPoint</Application>
  <PresentationFormat>On-screen Show (4:3)</PresentationFormat>
  <Paragraphs>68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What is a monarchy?  (mon-ah-kee)</vt:lpstr>
      <vt:lpstr>What is a monarchy?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she doing to celebrate?</vt:lpstr>
      <vt:lpstr>Let us finish with some fun facts…</vt:lpstr>
      <vt:lpstr>A moment of reflection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Claire Hill Burton</cp:lastModifiedBy>
  <cp:revision>29</cp:revision>
  <dcterms:created xsi:type="dcterms:W3CDTF">2012-05-25T17:56:04Z</dcterms:created>
  <dcterms:modified xsi:type="dcterms:W3CDTF">2015-09-09T08:54:31Z</dcterms:modified>
</cp:coreProperties>
</file>