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9"/>
  </p:notesMasterIdLst>
  <p:sldIdLst>
    <p:sldId id="280" r:id="rId5"/>
    <p:sldId id="256" r:id="rId6"/>
    <p:sldId id="278" r:id="rId7"/>
    <p:sldId id="279" r:id="rId8"/>
  </p:sldIdLst>
  <p:sldSz cx="12192000" cy="6858000"/>
  <p:notesSz cx="6886575" cy="100171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4E11"/>
    <a:srgbClr val="A41A5C"/>
    <a:srgbClr val="F4DAE8"/>
    <a:srgbClr val="F8C7EF"/>
    <a:srgbClr val="F4DBE8"/>
    <a:srgbClr val="F2D0EC"/>
    <a:srgbClr val="FAD5E9"/>
    <a:srgbClr val="FBF3E8"/>
    <a:srgbClr val="FFDBB6"/>
    <a:srgbClr val="FDE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41"/>
    <p:restoredTop sz="94797"/>
  </p:normalViewPr>
  <p:slideViewPr>
    <p:cSldViewPr snapToGrid="0" snapToObjects="1">
      <p:cViewPr varScale="1">
        <p:scale>
          <a:sx n="120" d="100"/>
          <a:sy n="120" d="100"/>
        </p:scale>
        <p:origin x="5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59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0799" y="0"/>
            <a:ext cx="2984183" cy="50259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EAE9ECCA-2838-9949-BB26-6728E0A35E56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7100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4" rIns="96588" bIns="4829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658" y="4820741"/>
            <a:ext cx="5509260" cy="3944243"/>
          </a:xfrm>
          <a:prstGeom prst="rect">
            <a:avLst/>
          </a:prstGeom>
        </p:spPr>
        <p:txBody>
          <a:bodyPr vert="horz" lIns="96588" tIns="48294" rIns="96588" bIns="4829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4531"/>
            <a:ext cx="2984183" cy="502595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0799" y="9514531"/>
            <a:ext cx="2984183" cy="502595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D260A05B-4DE2-5E4D-A6B9-D7BED585CC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18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A05B-4DE2-5E4D-A6B9-D7BED585CC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63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A05B-4DE2-5E4D-A6B9-D7BED585CC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A05B-4DE2-5E4D-A6B9-D7BED585CC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08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2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20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20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63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11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0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8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53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3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04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758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1871D-7556-5645-818D-05BF38422469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23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528C19-4367-3542-874C-FC594E5E0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15" y="812800"/>
            <a:ext cx="75057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49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EABF1D-B9AE-1D40-8972-AA0549940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596734" y="576356"/>
            <a:ext cx="421262" cy="15165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D07AF4-38C8-9C4F-97F4-D7C1CEFDE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740788" y="587418"/>
            <a:ext cx="392324" cy="1516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315A8F-EAD9-D544-8112-BFE6F341E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437354" y="577081"/>
            <a:ext cx="392324" cy="15165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9DC2D-484D-0C48-AE6B-3FA12E0FD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077353" y="577083"/>
            <a:ext cx="392324" cy="15165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D927CD-5B8F-9849-9DEC-A612E9762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227934" y="576356"/>
            <a:ext cx="421262" cy="1516542"/>
          </a:xfrm>
          <a:prstGeom prst="rect">
            <a:avLst/>
          </a:prstGeom>
        </p:spPr>
      </p:pic>
      <p:graphicFrame>
        <p:nvGraphicFramePr>
          <p:cNvPr id="4" name="Group 213">
            <a:extLst>
              <a:ext uri="{FF2B5EF4-FFF2-40B4-BE49-F238E27FC236}">
                <a16:creationId xmlns:a16="http://schemas.microsoft.com/office/drawing/2014/main" id="{A05B1488-57BB-E14E-818E-74025141A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434483"/>
              </p:ext>
            </p:extLst>
          </p:nvPr>
        </p:nvGraphicFramePr>
        <p:xfrm>
          <a:off x="837442" y="1551768"/>
          <a:ext cx="10517116" cy="4258083"/>
        </p:xfrm>
        <a:graphic>
          <a:graphicData uri="http://schemas.openxmlformats.org/drawingml/2006/table">
            <a:tbl>
              <a:tblPr/>
              <a:tblGrid>
                <a:gridCol w="1265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1381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Hot Main Dish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5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Futura Medium" panose="020B0602020204020303" pitchFamily="34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950" b="1" kern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Chinese Veggie</a:t>
                      </a:r>
                      <a:br>
                        <a:rPr lang="en-GB" altLang="en-US" sz="950" b="1" kern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altLang="en-US" sz="950" b="1" kern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Noodles</a:t>
                      </a:r>
                      <a:endParaRPr kumimoji="0" lang="en-GB" sz="9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Chicken Korma</a:t>
                      </a:r>
                      <a:br>
                        <a:rPr kumimoji="0" lang="en-GB" sz="95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with Rice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Roast Chicken with Roast Potatoes and Gravy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Succulent roast chicken with fluffy </a:t>
                      </a:r>
                      <a:r>
                        <a:rPr kumimoji="0" lang="en-GB" sz="9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roasties</a:t>
                      </a: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 and tasty gravy</a:t>
                      </a:r>
                    </a:p>
                  </a:txBody>
                  <a:tcPr marL="97200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Lamb Keema Curry</a:t>
                      </a:r>
                      <a:b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with Rice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Golden Fish Fingers and Chips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Crispy fish fingers and </a:t>
                      </a:r>
                      <a:b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scrummy chips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9665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Alternative Dish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1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Macaroni Cheese</a:t>
                      </a:r>
                      <a:endParaRPr kumimoji="0" lang="en-GB" sz="95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Cheesy macaroni pasta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Incredible Burger </a:t>
                      </a:r>
                      <a:b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Potato Wedges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Quorn Roast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Quorn Hot Dog</a:t>
                      </a:r>
                      <a:b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Potato Wedges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Quorn Dippers and Chips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Crispy Quorn nuggets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009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Salads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Including lettuce, cucumber, tomato, grated carrot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Including </a:t>
                      </a: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lettuce, cucumber, tomato, grated carrot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Including </a:t>
                      </a:r>
                      <a:r>
                        <a:rPr kumimoji="0" lang="en-GB" sz="95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lettuce, cucumber, tomato, grated carrot</a:t>
                      </a:r>
                      <a:endParaRPr kumimoji="0" lang="en-GB" sz="95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Including </a:t>
                      </a:r>
                      <a:r>
                        <a:rPr kumimoji="0" lang="en-GB" sz="95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lettuce, cucumber, tomato, grated carrot</a:t>
                      </a:r>
                      <a:endParaRPr kumimoji="0" lang="en-GB" sz="95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Including </a:t>
                      </a: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lettuce, cucumber, tomato, grated carrot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513923"/>
                  </a:ext>
                </a:extLst>
              </a:tr>
              <a:tr h="370193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Jacket Potato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1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with a choice of fillings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with salmon mayonnaise and a choice of fillings</a:t>
                      </a:r>
                      <a:endParaRPr kumimoji="0" lang="en-GB" sz="9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with a choice of fillings</a:t>
                      </a:r>
                      <a:endParaRPr kumimoji="0" lang="en-GB" sz="9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with a choice of fillings</a:t>
                      </a:r>
                      <a:endParaRPr kumimoji="0" lang="en-GB" sz="95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with a choice of fillings</a:t>
                      </a:r>
                      <a:endParaRPr kumimoji="0" lang="en-GB" sz="95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816349"/>
                  </a:ext>
                </a:extLst>
              </a:tr>
              <a:tr h="671189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Pasta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Tomato Pasta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Tomato Pasta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Tomato Pasta  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Tomato Pasta   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Tomato Pasta   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74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Vegetables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1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Green Beans and Sweetcorn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Peas and Broccoli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Carrots and Cabbage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Broccoli and Sweetcorn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Baked Beans and Peas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200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Desserts</a:t>
                      </a:r>
                    </a:p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Raspberry Ripple Ice Cream</a:t>
                      </a:r>
                      <a:endParaRPr lang="en-GB" sz="950" b="1" i="0" baseline="0" dirty="0">
                        <a:solidFill>
                          <a:srgbClr val="000000"/>
                        </a:solidFill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Secret Brownie </a:t>
                      </a:r>
                    </a:p>
                  </a:txBody>
                  <a:tcPr marL="96802" marR="96802" marT="7200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Shortbread Biscuit </a:t>
                      </a:r>
                      <a:b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with Fruit Slices</a:t>
                      </a:r>
                    </a:p>
                  </a:txBody>
                  <a:tcPr marL="96802" marR="96802" marT="7200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Berry and Peach </a:t>
                      </a:r>
                      <a:r>
                        <a:rPr kumimoji="0" lang="en-GB" sz="95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Oaty</a:t>
                      </a: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 Crumble with Custard</a:t>
                      </a:r>
                    </a:p>
                  </a:txBody>
                  <a:tcPr marL="96802" marR="96802" marT="7200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Lemon Slice</a:t>
                      </a:r>
                      <a:endParaRPr lang="en-GB" sz="95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B166C61-1F2D-EA46-B02F-CFFA771E70ED}"/>
              </a:ext>
            </a:extLst>
          </p:cNvPr>
          <p:cNvSpPr txBox="1"/>
          <p:nvPr/>
        </p:nvSpPr>
        <p:spPr>
          <a:xfrm>
            <a:off x="1911927" y="118753"/>
            <a:ext cx="3653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cs typeface="Futura Medium" panose="020B0602020204020303" pitchFamily="34" charset="-79"/>
              </a:rPr>
              <a:t>W/C: 18/04, 09/05, 06/06, 27/06, 18/07,     </a:t>
            </a:r>
          </a:p>
          <a:p>
            <a:r>
              <a:rPr lang="en-GB" sz="1600" b="1" dirty="0">
                <a:solidFill>
                  <a:schemeClr val="bg1"/>
                </a:solidFill>
                <a:cs typeface="Futura Medium" panose="020B0602020204020303" pitchFamily="34" charset="-79"/>
              </a:rPr>
              <a:t>             19/09, 10/10</a:t>
            </a:r>
            <a:endParaRPr lang="en-GB" sz="1600" dirty="0">
              <a:solidFill>
                <a:schemeClr val="bg1"/>
              </a:solidFill>
              <a:cs typeface="Futura Medium" panose="020B0602020204020303" pitchFamily="34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A2B2BC-1568-7C40-BA00-8C37C4D5E441}"/>
              </a:ext>
            </a:extLst>
          </p:cNvPr>
          <p:cNvSpPr txBox="1"/>
          <p:nvPr/>
        </p:nvSpPr>
        <p:spPr>
          <a:xfrm>
            <a:off x="132060" y="201389"/>
            <a:ext cx="1412525" cy="59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  <a:t>WEEK 1 </a:t>
            </a:r>
            <a:b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</a:br>
            <a: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  <a:t>MENU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7F4D90-288B-234C-8871-73D738FD017E}"/>
              </a:ext>
            </a:extLst>
          </p:cNvPr>
          <p:cNvSpPr txBox="1"/>
          <p:nvPr/>
        </p:nvSpPr>
        <p:spPr>
          <a:xfrm>
            <a:off x="2178680" y="1173665"/>
            <a:ext cx="1516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MONDAY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5D0D13-6CA9-7A4D-85D2-DAD9AA1E15CD}"/>
              </a:ext>
            </a:extLst>
          </p:cNvPr>
          <p:cNvSpPr txBox="1"/>
          <p:nvPr/>
        </p:nvSpPr>
        <p:spPr>
          <a:xfrm>
            <a:off x="4120346" y="1173664"/>
            <a:ext cx="1422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TUESDAY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6CD730-D72A-2343-9877-FDC789ED9332}"/>
              </a:ext>
            </a:extLst>
          </p:cNvPr>
          <p:cNvSpPr txBox="1"/>
          <p:nvPr/>
        </p:nvSpPr>
        <p:spPr>
          <a:xfrm>
            <a:off x="5885689" y="1173664"/>
            <a:ext cx="1476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WEDNESDAY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18D6B5-D874-9F47-953F-03DBF0C89E2B}"/>
              </a:ext>
            </a:extLst>
          </p:cNvPr>
          <p:cNvSpPr txBox="1"/>
          <p:nvPr/>
        </p:nvSpPr>
        <p:spPr>
          <a:xfrm>
            <a:off x="7748683" y="1173664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THURSDAY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13B12D-1722-0345-B7F8-1046FDF18D3F}"/>
              </a:ext>
            </a:extLst>
          </p:cNvPr>
          <p:cNvSpPr txBox="1"/>
          <p:nvPr/>
        </p:nvSpPr>
        <p:spPr>
          <a:xfrm>
            <a:off x="9549438" y="1173665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FRIDAY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356EB4A-32EF-BE49-B510-FAC9729DF0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6257" y="1719300"/>
            <a:ext cx="114016" cy="19545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A361E84-FB3B-E94A-B7A1-A129FE89CD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8107" y="2472616"/>
            <a:ext cx="88900" cy="152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94261F5-ED66-D64E-AF04-21880EBAC6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9280" y="2614871"/>
            <a:ext cx="88900" cy="152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6481AD1-5FAC-3E42-A34C-F2AE1EC5A2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4335" y="2621161"/>
            <a:ext cx="88900" cy="1524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A5D5F66-9453-124D-9872-233A1309A5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7690" y="2677148"/>
            <a:ext cx="88900" cy="1524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71B204F-32E8-2E48-9E9A-24CDC7FBD5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3081" y="2472616"/>
            <a:ext cx="88900" cy="1524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B927C57-3BBF-904E-BC54-D28CFC3408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4372" y="1763013"/>
            <a:ext cx="88900" cy="11112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DE88BF-C544-B14E-A501-F09402156D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6384" y="2650636"/>
            <a:ext cx="88900" cy="11112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E647266-5C7E-A847-B1DA-09A25266CB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9039" y="1778696"/>
            <a:ext cx="95729" cy="11966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C46BFE5-801B-AE4D-B0D8-5B4AC518EE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9280" y="3855867"/>
            <a:ext cx="88900" cy="11112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CDF89D9-618C-B84A-9872-3631358938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9423" y="3861017"/>
            <a:ext cx="88900" cy="11112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4D6F170-D334-294B-B294-5C61681C45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7094" y="3869889"/>
            <a:ext cx="88900" cy="11112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45F195C-4C32-3647-A42C-8842CAF8BB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1221" y="3877188"/>
            <a:ext cx="88900" cy="11112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18758F5-C1AA-CC4F-BC6C-387F89500D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1632" y="3877188"/>
            <a:ext cx="88900" cy="11112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BF82C05-AC5D-4444-AF0F-8EAA82E0E9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6736" y="6384268"/>
            <a:ext cx="123292" cy="21135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A456BB4-41D5-464D-A927-92DF74BFF3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8617" y="6443940"/>
            <a:ext cx="158162" cy="12301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479DEC3-05B3-AB48-A566-38502A720B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4848" y="6443940"/>
            <a:ext cx="92563" cy="12937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08193DD-3AAF-9943-8D5E-F707A30E2C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0742" y="6412889"/>
            <a:ext cx="123292" cy="15411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35AF7C2-B2A6-B145-BCE9-41F5B84E95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43923" y="6443940"/>
            <a:ext cx="107637" cy="12301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B654F64-EB90-D24B-B4A6-6CA4229CEA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4393" y="5572793"/>
            <a:ext cx="104471" cy="14601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AFAEE8B-8C1E-C346-AB62-5BF47179FB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8805" y="5572793"/>
            <a:ext cx="104471" cy="14601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E12476E-468F-ED40-9A7F-F4720F926E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4371" y="3838920"/>
            <a:ext cx="158162" cy="12301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F0BCB75-F465-F546-A9ED-B20FAD1A01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50121" y="2638747"/>
            <a:ext cx="107637" cy="12301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DBCDC4E-E6EE-2442-AFEB-A7B6196747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50121" y="1756152"/>
            <a:ext cx="107637" cy="12301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7AEF644-68BA-304D-AB29-AF43FFB286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8437" y="4391861"/>
            <a:ext cx="88900" cy="152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8698620-4EF4-E742-BD6F-F86366E175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0602" y="4411233"/>
            <a:ext cx="107637" cy="12301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7A4A853-5427-4BCF-853F-4E1BAD1D6B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2206" y="4397089"/>
            <a:ext cx="88900" cy="1524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09B82B7-CB16-43BC-BF26-ECC7BB259B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4371" y="4416461"/>
            <a:ext cx="107637" cy="12301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A1BC4B19-2CC7-4319-A155-A15558E517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4113" y="4397089"/>
            <a:ext cx="88900" cy="1524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4B87442-8281-4012-8A34-D36426BCEE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36278" y="4416461"/>
            <a:ext cx="107637" cy="12301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E5133F07-AD71-40AB-93D5-E9A08EC926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2474" y="4377717"/>
            <a:ext cx="88900" cy="1524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624D3165-8F6C-40AD-A3CD-C8DB7E0AB9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64639" y="4397089"/>
            <a:ext cx="107637" cy="12301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68BF8E3D-6AEB-48CA-9F33-CF0D085CF5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3265" y="4376546"/>
            <a:ext cx="88900" cy="1524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85B7482-75D7-4228-AFD4-37F6BB2C90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5430" y="4395918"/>
            <a:ext cx="107637" cy="12301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9486EFA4-72C1-466E-89F8-7E96FB8C46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0464" y="3830977"/>
            <a:ext cx="88900" cy="1524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7E3F39D-15EF-400D-9267-DC0EAD9FC0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8581" y="3830977"/>
            <a:ext cx="88900" cy="1524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943B31E8-527E-44C1-9927-0D86BA9B4B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9594" y="3830977"/>
            <a:ext cx="88900" cy="1524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2A2AC9BB-EB7D-444A-B619-27D0D59352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3376" y="3845284"/>
            <a:ext cx="88900" cy="1524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F2FF2DEB-E0D1-428E-BCAA-749DB50295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0438" y="3855867"/>
            <a:ext cx="88900" cy="1524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A57013BF-2B0B-46FF-89F1-CBF90AB490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2023" y="1894628"/>
            <a:ext cx="107637" cy="12301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C2A07C0-34E4-4E83-AE04-77244AD4AF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3376" y="5564696"/>
            <a:ext cx="123292" cy="15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78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EABF1D-B9AE-1D40-8972-AA0549940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596734" y="576356"/>
            <a:ext cx="421262" cy="15165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D07AF4-38C8-9C4F-97F4-D7C1CEFDE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740788" y="563563"/>
            <a:ext cx="392324" cy="1516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315A8F-EAD9-D544-8112-BFE6F341E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437354" y="577081"/>
            <a:ext cx="392324" cy="15165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9DC2D-484D-0C48-AE6B-3FA12E0FD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077353" y="577083"/>
            <a:ext cx="392324" cy="15165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D927CD-5B8F-9849-9DEC-A612E9762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227934" y="576356"/>
            <a:ext cx="421262" cy="1516542"/>
          </a:xfrm>
          <a:prstGeom prst="rect">
            <a:avLst/>
          </a:prstGeom>
        </p:spPr>
      </p:pic>
      <p:graphicFrame>
        <p:nvGraphicFramePr>
          <p:cNvPr id="4" name="Group 213">
            <a:extLst>
              <a:ext uri="{FF2B5EF4-FFF2-40B4-BE49-F238E27FC236}">
                <a16:creationId xmlns:a16="http://schemas.microsoft.com/office/drawing/2014/main" id="{A05B1488-57BB-E14E-818E-74025141A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426678"/>
              </p:ext>
            </p:extLst>
          </p:nvPr>
        </p:nvGraphicFramePr>
        <p:xfrm>
          <a:off x="860815" y="1663041"/>
          <a:ext cx="10517116" cy="4087066"/>
        </p:xfrm>
        <a:graphic>
          <a:graphicData uri="http://schemas.openxmlformats.org/drawingml/2006/table">
            <a:tbl>
              <a:tblPr/>
              <a:tblGrid>
                <a:gridCol w="1265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1381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Hot Main Dish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Vegetable Biryani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Allegra’s Crispy Chicken, Stomp Mash &amp; Onion Gravy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Roast Turkey with </a:t>
                      </a:r>
                      <a:b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Roast Potatoes and Gravy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Succulent roast turkey with fluffy </a:t>
                      </a:r>
                      <a:r>
                        <a:rPr kumimoji="0" lang="en-GB" sz="9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roasties</a:t>
                      </a: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and tasty gravy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Cottage Pie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Herby Roast Fish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With Chips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722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Alternative Dish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1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dirty="0">
                          <a:solidFill>
                            <a:srgbClr val="000000"/>
                          </a:solidFill>
                          <a:latin typeface="+mj-lt"/>
                        </a:rPr>
                        <a:t>Cheese and Tomato Pizza </a:t>
                      </a:r>
                      <a:br>
                        <a:rPr lang="en-GB" sz="950" b="1" dirty="0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en-GB" sz="950" b="1" dirty="0">
                          <a:solidFill>
                            <a:srgbClr val="000000"/>
                          </a:solidFill>
                          <a:latin typeface="+mj-lt"/>
                        </a:rPr>
                        <a:t>with Dough Balls</a:t>
                      </a:r>
                      <a:endParaRPr lang="en-GB" sz="95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0" dirty="0">
                          <a:solidFill>
                            <a:srgbClr val="000000"/>
                          </a:solidFill>
                          <a:latin typeface="+mj-lt"/>
                        </a:rPr>
                        <a:t>Cheesy tomato topped pizza slice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i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The Incredible Burger </a:t>
                      </a:r>
                      <a:br>
                        <a:rPr lang="en-GB" sz="950" b="1" i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Potato Wedges</a:t>
                      </a:r>
                      <a:endParaRPr lang="en-GB" sz="950" b="0" i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Sweet Potato Chickpea Roast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Veggie Balls In Tomato Sauce </a:t>
                      </a:r>
                      <a:b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Pasta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i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Quorn Dippers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009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Salads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Including lettuce, cucumber, tomato, grated carrot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Including </a:t>
                      </a: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lettuce, cucumber, tomato, grated carrot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Including </a:t>
                      </a:r>
                      <a:r>
                        <a:rPr kumimoji="0" lang="en-GB" sz="95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lettuce, cucumber, tomato, grated carrot</a:t>
                      </a:r>
                      <a:endParaRPr kumimoji="0" lang="en-GB" sz="95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Including </a:t>
                      </a: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lettuce, cucumber, tomato, grated carrot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Including </a:t>
                      </a: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lettuce, cucumber, tomato, grated carrot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513923"/>
                  </a:ext>
                </a:extLst>
              </a:tr>
              <a:tr h="370193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Jacket Potato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1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With a choice of fillings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With </a:t>
                      </a:r>
                      <a:r>
                        <a:rPr kumimoji="0" lang="en-GB" sz="95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a choice of fillings</a:t>
                      </a:r>
                      <a:endParaRPr kumimoji="0" lang="en-GB" sz="95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With </a:t>
                      </a: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a choice of fillings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With </a:t>
                      </a: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a choice of fillings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With </a:t>
                      </a:r>
                      <a:r>
                        <a:rPr kumimoji="0" lang="en-GB" sz="95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a choice of fillings</a:t>
                      </a:r>
                      <a:endParaRPr kumimoji="0" lang="en-GB" sz="95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816349"/>
                  </a:ext>
                </a:extLst>
              </a:tr>
              <a:tr h="671189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Pasta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Tomato Pasta </a:t>
                      </a:r>
                      <a:b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Tomato Pasta </a:t>
                      </a:r>
                      <a:br>
                        <a:rPr kumimoji="0" lang="en-GB" sz="9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Tomato Pasta </a:t>
                      </a:r>
                      <a:br>
                        <a:rPr kumimoji="0" lang="en-GB" sz="9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Tomato Pasta </a:t>
                      </a:r>
                      <a:br>
                        <a:rPr kumimoji="0" lang="en-GB" sz="9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Tomato Pasta </a:t>
                      </a:r>
                      <a:br>
                        <a:rPr kumimoji="0" lang="en-GB" sz="9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74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Vegetables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1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Carrot Sticks and Cucumber Sticks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Peas and Broccoli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Carrots and Cabbage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Green Beans and Sweetcorn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Baked Beans and Peas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200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Desserts</a:t>
                      </a:r>
                    </a:p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Apple and Berry Crumble </a:t>
                      </a:r>
                      <a:b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 Custard</a:t>
                      </a:r>
                      <a:endParaRPr kumimoji="0" lang="en-GB" sz="9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50" b="1" i="0" baseline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Fruity Flapjack Bar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Banana and Carrot Slice</a:t>
                      </a:r>
                      <a:endParaRPr kumimoji="0" lang="en-GB" sz="9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Fruity Chocolate Brownie 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Vanilla Ice Cream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B166C61-1F2D-EA46-B02F-CFFA771E70ED}"/>
              </a:ext>
            </a:extLst>
          </p:cNvPr>
          <p:cNvSpPr txBox="1"/>
          <p:nvPr/>
        </p:nvSpPr>
        <p:spPr>
          <a:xfrm>
            <a:off x="1911927" y="118753"/>
            <a:ext cx="3396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cs typeface="Futura Medium" panose="020B0602020204020303" pitchFamily="34" charset="-79"/>
              </a:rPr>
              <a:t>W/C: 25/04, 16/05, 13/06, 04/07, 05/09, 26/09, 17/10</a:t>
            </a:r>
            <a:endParaRPr lang="en-GB" sz="1200" dirty="0">
              <a:solidFill>
                <a:schemeClr val="bg1"/>
              </a:solidFill>
              <a:cs typeface="Futura Medium" panose="020B0602020204020303" pitchFamily="34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A2B2BC-1568-7C40-BA00-8C37C4D5E441}"/>
              </a:ext>
            </a:extLst>
          </p:cNvPr>
          <p:cNvSpPr txBox="1"/>
          <p:nvPr/>
        </p:nvSpPr>
        <p:spPr>
          <a:xfrm>
            <a:off x="132060" y="201389"/>
            <a:ext cx="1412525" cy="59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  <a:t>WEEK 2 </a:t>
            </a:r>
            <a:b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</a:br>
            <a: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  <a:t>MENU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7F4D90-288B-234C-8871-73D738FD017E}"/>
              </a:ext>
            </a:extLst>
          </p:cNvPr>
          <p:cNvSpPr txBox="1"/>
          <p:nvPr/>
        </p:nvSpPr>
        <p:spPr>
          <a:xfrm>
            <a:off x="2178680" y="1173665"/>
            <a:ext cx="1516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MONDAY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5D0D13-6CA9-7A4D-85D2-DAD9AA1E15CD}"/>
              </a:ext>
            </a:extLst>
          </p:cNvPr>
          <p:cNvSpPr txBox="1"/>
          <p:nvPr/>
        </p:nvSpPr>
        <p:spPr>
          <a:xfrm>
            <a:off x="4120346" y="1173664"/>
            <a:ext cx="1422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TUESDAY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6CD730-D72A-2343-9877-FDC789ED9332}"/>
              </a:ext>
            </a:extLst>
          </p:cNvPr>
          <p:cNvSpPr txBox="1"/>
          <p:nvPr/>
        </p:nvSpPr>
        <p:spPr>
          <a:xfrm>
            <a:off x="5885689" y="1173664"/>
            <a:ext cx="1476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WEDNESDAY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18D6B5-D874-9F47-953F-03DBF0C89E2B}"/>
              </a:ext>
            </a:extLst>
          </p:cNvPr>
          <p:cNvSpPr txBox="1"/>
          <p:nvPr/>
        </p:nvSpPr>
        <p:spPr>
          <a:xfrm>
            <a:off x="7748683" y="1173664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THURSDAY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13B12D-1722-0345-B7F8-1046FDF18D3F}"/>
              </a:ext>
            </a:extLst>
          </p:cNvPr>
          <p:cNvSpPr txBox="1"/>
          <p:nvPr/>
        </p:nvSpPr>
        <p:spPr>
          <a:xfrm>
            <a:off x="9549438" y="1173665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FRIDAY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2BF82C05-AC5D-4444-AF0F-8EAA82E0E9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6736" y="6384268"/>
            <a:ext cx="123292" cy="21135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A456BB4-41D5-464D-A927-92DF74BFF3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617" y="6443940"/>
            <a:ext cx="158162" cy="12301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479DEC3-05B3-AB48-A566-38502A720B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1129" y="5414610"/>
            <a:ext cx="92563" cy="12937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08193DD-3AAF-9943-8D5E-F707A30E2C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90742" y="6412889"/>
            <a:ext cx="123292" cy="15411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35AF7C2-B2A6-B145-BCE9-41F5B84E95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43923" y="6443940"/>
            <a:ext cx="107637" cy="12301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3F829E3-0BC6-4D49-8BB6-9BBC3846EF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5862" y="1797868"/>
            <a:ext cx="123292" cy="2113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C8B600D-0750-4ADE-8A96-BC2ECC335F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5084" y="1766559"/>
            <a:ext cx="107637" cy="12301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C6F2790-212B-4A6D-908B-4E8FBDC69C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3576" y="2695967"/>
            <a:ext cx="123292" cy="21135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06D9BDB-7F92-4C88-AAA4-AA9F77852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6971" y="2454898"/>
            <a:ext cx="123292" cy="21135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EE1AB45-CCB7-40B2-A591-C7193F802B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1130" y="2068234"/>
            <a:ext cx="136218" cy="17027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4A4C9ED-A8DC-4B98-BBAC-86C37729D5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60061" y="2963711"/>
            <a:ext cx="123292" cy="1541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06BD7DA-4BCD-4064-840A-4179CF32ED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6183" y="3840685"/>
            <a:ext cx="123292" cy="15411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6B62403-D19A-4C71-819F-85B56E3515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4282" y="3829220"/>
            <a:ext cx="123292" cy="15411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E97DC47-A068-4FD6-800F-0DE7223057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3982" y="3829220"/>
            <a:ext cx="123292" cy="1541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5C72B71-AF88-4AE0-8F0E-D95E232E8A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9690" y="3829219"/>
            <a:ext cx="123292" cy="15411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FFB57B5-E0EF-4EC2-A3EB-F77E36EEAA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70623" y="3840685"/>
            <a:ext cx="123292" cy="15411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E3FE79B8-ADBD-4C19-BC42-26181F927D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7334" y="4189424"/>
            <a:ext cx="123292" cy="21135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451165C-F097-4E8B-9846-09FB202111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4770" y="4270523"/>
            <a:ext cx="123292" cy="21135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428F090-7A6A-4CCE-90EB-5C9C7AF58E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2427" y="4256020"/>
            <a:ext cx="123292" cy="21135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0F093F2-6812-420B-8F5A-D531C2BC3A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9690" y="4256020"/>
            <a:ext cx="123292" cy="21135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4F09E02F-9598-41B4-B2D3-E41071E309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7347" y="4262744"/>
            <a:ext cx="123292" cy="21135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DD4CBCD-6622-47B4-8688-3B20C9A0B1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4878" y="2769625"/>
            <a:ext cx="107637" cy="12301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F314FF52-B9E6-4789-955B-8B75722F5E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07716" y="2979261"/>
            <a:ext cx="107637" cy="12301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278C8B7-1C4C-1642-8E4A-744DB0AB6C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3763" y="2924369"/>
            <a:ext cx="123292" cy="21135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A542482-394B-5146-8DB0-81FA7D67E7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0945" y="4303978"/>
            <a:ext cx="107637" cy="12301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615C8C2-819F-8644-9B79-26FE4AF431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8623" y="4321733"/>
            <a:ext cx="107637" cy="12301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81886D3-EF75-1548-9303-D5B1BF35CF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4056" y="4303977"/>
            <a:ext cx="107637" cy="12301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E75B577-80E1-4C46-82BB-EEABBD6861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6044" y="4312854"/>
            <a:ext cx="107637" cy="12301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1402ECD-C114-7940-8095-93FC9E243B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8523" y="5446809"/>
            <a:ext cx="139051" cy="19435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DDA03ECE-0A73-3540-BF5E-B6F0D02CDD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6053" y="5375788"/>
            <a:ext cx="139051" cy="19435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8B787F6-AABB-4DC5-A486-BFAC98163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4845" y="2853302"/>
            <a:ext cx="123292" cy="21135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983FEEE2-D2BD-4FDC-B01F-B2DFE203D0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9283" y="3827173"/>
            <a:ext cx="88900" cy="1524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A0445B76-BA0C-4C7C-8A17-861BE9A3EA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3820" y="3819277"/>
            <a:ext cx="88900" cy="1524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BBA4FAE-C52F-450E-81C3-41B0E69101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2793" y="3819277"/>
            <a:ext cx="88900" cy="1524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982C4513-5266-42CF-9B3B-0542335FE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4509" y="3819277"/>
            <a:ext cx="88900" cy="1524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B1C951D-CBF9-47F1-9D82-F526E48596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4781" y="3830977"/>
            <a:ext cx="88900" cy="1524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0FE96753-7EEE-4E91-8F3E-EDB47E9973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9690" y="6440760"/>
            <a:ext cx="92563" cy="129374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EEE50DD8-69D3-42B2-AEC1-A370E08ABA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4857" y="5522202"/>
            <a:ext cx="92563" cy="12937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657F25FC-659B-4128-9B65-9091FA0EB6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5104" y="5416023"/>
            <a:ext cx="123292" cy="15411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BF6CA107-2476-456C-A421-FCA29C1676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2681" y="2573685"/>
            <a:ext cx="108000" cy="18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31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EABF1D-B9AE-1D40-8972-AA0549940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596734" y="576356"/>
            <a:ext cx="421262" cy="15165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D07AF4-38C8-9C4F-97F4-D7C1CEFDE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740788" y="563563"/>
            <a:ext cx="392324" cy="1516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315A8F-EAD9-D544-8112-BFE6F341E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437354" y="577081"/>
            <a:ext cx="392324" cy="15165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9DC2D-484D-0C48-AE6B-3FA12E0FD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077353" y="577083"/>
            <a:ext cx="392324" cy="15165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D927CD-5B8F-9849-9DEC-A612E9762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227934" y="576356"/>
            <a:ext cx="421262" cy="1516542"/>
          </a:xfrm>
          <a:prstGeom prst="rect">
            <a:avLst/>
          </a:prstGeom>
        </p:spPr>
      </p:pic>
      <p:graphicFrame>
        <p:nvGraphicFramePr>
          <p:cNvPr id="4" name="Group 213">
            <a:extLst>
              <a:ext uri="{FF2B5EF4-FFF2-40B4-BE49-F238E27FC236}">
                <a16:creationId xmlns:a16="http://schemas.microsoft.com/office/drawing/2014/main" id="{A05B1488-57BB-E14E-818E-74025141A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611186"/>
              </p:ext>
            </p:extLst>
          </p:nvPr>
        </p:nvGraphicFramePr>
        <p:xfrm>
          <a:off x="725848" y="1679151"/>
          <a:ext cx="10517116" cy="4500215"/>
        </p:xfrm>
        <a:graphic>
          <a:graphicData uri="http://schemas.openxmlformats.org/drawingml/2006/table">
            <a:tbl>
              <a:tblPr/>
              <a:tblGrid>
                <a:gridCol w="1265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1899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Hot Main Dish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Macaroni Cheese </a:t>
                      </a:r>
                      <a:endParaRPr kumimoji="0" lang="en-GB" sz="95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Cheesy Macaroni Pasta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1" fontAlgn="base" latinLnBrk="0" hangingPunct="1">
                        <a:spcBef>
                          <a:spcPts val="600"/>
                        </a:spcBef>
                      </a:pPr>
                      <a:r>
                        <a:rPr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Allegra Chicken, Potato Bites &amp; Pizza Sauce</a:t>
                      </a:r>
                    </a:p>
                    <a:p>
                      <a:pPr lvl="0" algn="ctr">
                        <a:spcBef>
                          <a:spcPts val="600"/>
                        </a:spcBef>
                        <a:buNone/>
                      </a:pPr>
                      <a:r>
                        <a:rPr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Seasoned Chicken served with Pizza Potatoes</a:t>
                      </a:r>
                      <a:r>
                        <a:rPr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n-GB" sz="95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Jerk Chicken</a:t>
                      </a:r>
                      <a:b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with Potato Wedges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Beef Lasagne </a:t>
                      </a: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a Garlic &amp; Herb Bread Wedge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Herby Roast Fish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scrummy chips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722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Alternative Dish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1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Veggie Pasta Bolognese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5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Veggie Balls In Tomato Sauce </a:t>
                      </a:r>
                      <a:br>
                        <a:rPr kumimoji="0" lang="it-IT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Pasta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i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Butternut Squash and Potato Pastry Slice </a:t>
                      </a: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Roast Potatoes and Grav</a:t>
                      </a:r>
                      <a:r>
                        <a:rPr kumimoji="0" lang="en-GB" sz="95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GB" sz="95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chunky butternut squash and potato slice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Veggie Korma</a:t>
                      </a:r>
                      <a:br>
                        <a:rPr lang="en-GB" sz="95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lang="en-GB" sz="95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with Bombay Potato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Quorn Dippers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009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Salads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Including lettuce, cucumber, tomato, grated carrot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Including </a:t>
                      </a:r>
                      <a:r>
                        <a:rPr kumimoji="0" lang="en-GB" sz="95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lettuce, cucumber, tomato, grated carrot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Including </a:t>
                      </a:r>
                      <a:r>
                        <a:rPr kumimoji="0" lang="en-GB" sz="95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lettuce, cucumber, tomato, grated carrot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Including </a:t>
                      </a:r>
                      <a:r>
                        <a:rPr kumimoji="0" lang="en-GB" sz="95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lettuce, cucumber, tomato, grated carrot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Including </a:t>
                      </a:r>
                      <a:r>
                        <a:rPr kumimoji="0" lang="en-GB" sz="95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lettuce, cucumber, tomato, grated carrot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513923"/>
                  </a:ext>
                </a:extLst>
              </a:tr>
              <a:tr h="370193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Jacket Potato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1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With a choice of fillings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With </a:t>
                      </a:r>
                      <a:r>
                        <a:rPr kumimoji="0" lang="en-GB" sz="95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a choice of fillings</a:t>
                      </a:r>
                      <a:endParaRPr kumimoji="0" lang="en-GB" sz="95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With </a:t>
                      </a:r>
                      <a:r>
                        <a:rPr kumimoji="0" lang="en-GB" sz="95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a choice of fillings</a:t>
                      </a:r>
                      <a:endParaRPr kumimoji="0" lang="en-GB" sz="95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With </a:t>
                      </a:r>
                      <a:r>
                        <a:rPr kumimoji="0" lang="en-GB" sz="95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a choice of fillings</a:t>
                      </a:r>
                      <a:endParaRPr kumimoji="0" lang="en-GB" sz="95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With </a:t>
                      </a:r>
                      <a:r>
                        <a:rPr kumimoji="0" lang="en-GB" sz="95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a choice of fillings</a:t>
                      </a:r>
                      <a:endParaRPr kumimoji="0" lang="en-GB" sz="95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816349"/>
                  </a:ext>
                </a:extLst>
              </a:tr>
              <a:tr h="671189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Pasta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Tomato Pasta </a:t>
                      </a:r>
                      <a:b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Tomato Pasta </a:t>
                      </a:r>
                      <a:br>
                        <a:rPr kumimoji="0" lang="en-GB" sz="9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Tomato Pasta </a:t>
                      </a:r>
                      <a:br>
                        <a:rPr kumimoji="0" lang="en-GB" sz="9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Tomato Pasta </a:t>
                      </a:r>
                      <a:br>
                        <a:rPr kumimoji="0" lang="en-GB" sz="9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Tomato Pasta </a:t>
                      </a:r>
                      <a:br>
                        <a:rPr kumimoji="0" lang="en-GB" sz="9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74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Vegetables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1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Peas and Carrots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Sweetcorn and Broccoli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Carrots and Cabbage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Green Beans and Sweetcorn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Baked Beans and Peas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200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Desserts</a:t>
                      </a:r>
                    </a:p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i="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Oatie</a:t>
                      </a:r>
                      <a:r>
                        <a:rPr lang="en-GB" sz="950" b="1" i="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Biscuit with Fruit Slices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Pineapple and Peach Crumble </a:t>
                      </a:r>
                      <a:b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Custard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Strawberry Ice Cream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Chocolate Sponge Cake 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Cheese &amp; Biscuits Cheddar Portion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B166C61-1F2D-EA46-B02F-CFFA771E70ED}"/>
              </a:ext>
            </a:extLst>
          </p:cNvPr>
          <p:cNvSpPr txBox="1"/>
          <p:nvPr/>
        </p:nvSpPr>
        <p:spPr>
          <a:xfrm>
            <a:off x="1911927" y="118753"/>
            <a:ext cx="3396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chemeClr val="bg1"/>
                </a:solidFill>
                <a:cs typeface="Futura Medium" panose="020B0602020204020303" pitchFamily="34" charset="-79"/>
              </a:rPr>
              <a:t>W/C: 02/05, 23/05, 20/06, 11/07, 12/09, 03/10</a:t>
            </a:r>
            <a:endParaRPr lang="en-GB" sz="1200" dirty="0">
              <a:solidFill>
                <a:schemeClr val="bg1"/>
              </a:solidFill>
              <a:cs typeface="Futura Medium" panose="020B0602020204020303" pitchFamily="34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A2B2BC-1568-7C40-BA00-8C37C4D5E441}"/>
              </a:ext>
            </a:extLst>
          </p:cNvPr>
          <p:cNvSpPr txBox="1"/>
          <p:nvPr/>
        </p:nvSpPr>
        <p:spPr>
          <a:xfrm>
            <a:off x="132060" y="201389"/>
            <a:ext cx="1412525" cy="59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  <a:t>WEEK 3 </a:t>
            </a:r>
            <a:b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</a:br>
            <a: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  <a:t>MENU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7F4D90-288B-234C-8871-73D738FD017E}"/>
              </a:ext>
            </a:extLst>
          </p:cNvPr>
          <p:cNvSpPr txBox="1"/>
          <p:nvPr/>
        </p:nvSpPr>
        <p:spPr>
          <a:xfrm>
            <a:off x="2178680" y="1173665"/>
            <a:ext cx="1516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MONDAY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5D0D13-6CA9-7A4D-85D2-DAD9AA1E15CD}"/>
              </a:ext>
            </a:extLst>
          </p:cNvPr>
          <p:cNvSpPr txBox="1"/>
          <p:nvPr/>
        </p:nvSpPr>
        <p:spPr>
          <a:xfrm>
            <a:off x="4120346" y="1173664"/>
            <a:ext cx="1422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TUESDAY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6CD730-D72A-2343-9877-FDC789ED9332}"/>
              </a:ext>
            </a:extLst>
          </p:cNvPr>
          <p:cNvSpPr txBox="1"/>
          <p:nvPr/>
        </p:nvSpPr>
        <p:spPr>
          <a:xfrm>
            <a:off x="5885689" y="1173664"/>
            <a:ext cx="1476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WEDNESDAY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18D6B5-D874-9F47-953F-03DBF0C89E2B}"/>
              </a:ext>
            </a:extLst>
          </p:cNvPr>
          <p:cNvSpPr txBox="1"/>
          <p:nvPr/>
        </p:nvSpPr>
        <p:spPr>
          <a:xfrm>
            <a:off x="7748683" y="1173664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THURSDAY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13B12D-1722-0345-B7F8-1046FDF18D3F}"/>
              </a:ext>
            </a:extLst>
          </p:cNvPr>
          <p:cNvSpPr txBox="1"/>
          <p:nvPr/>
        </p:nvSpPr>
        <p:spPr>
          <a:xfrm>
            <a:off x="9549438" y="1173665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FRIDAY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2BF82C05-AC5D-4444-AF0F-8EAA82E0E9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6736" y="6384268"/>
            <a:ext cx="123292" cy="21135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A456BB4-41D5-464D-A927-92DF74BFF3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617" y="6443940"/>
            <a:ext cx="158162" cy="12301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479DEC3-05B3-AB48-A566-38502A720B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31786" y="5584694"/>
            <a:ext cx="92563" cy="12937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08193DD-3AAF-9943-8D5E-F707A30E2C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90742" y="6412889"/>
            <a:ext cx="123292" cy="15411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35AF7C2-B2A6-B145-BCE9-41F5B84E95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43923" y="6443940"/>
            <a:ext cx="107637" cy="1230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517EE12-32CA-463E-A122-5B2AA0B950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998" y="1975910"/>
            <a:ext cx="88900" cy="152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7FE601C-56FC-4AE4-BFD6-69E580AE23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5648" y="2729869"/>
            <a:ext cx="88900" cy="152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9D20264-143E-4756-99DD-79AE76652D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4007" y="2773948"/>
            <a:ext cx="88900" cy="1524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D74393E-FBFF-4DDE-AD39-A67A937FC9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5119" y="2665525"/>
            <a:ext cx="88900" cy="152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225AA8C-C072-4853-B3A5-3973765FD4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77211" y="2683055"/>
            <a:ext cx="107637" cy="1230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6006165-88CD-4451-B186-362B76CFFC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1383" y="2705005"/>
            <a:ext cx="88900" cy="152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40CD14F-9229-F44B-8298-DCCF6D1688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3566" y="5541719"/>
            <a:ext cx="123310" cy="17234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A4D62FB-9360-E14A-B38E-A3D8ED93AC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9834" y="5452926"/>
            <a:ext cx="123310" cy="17234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E00DD5B-4588-4AA5-9D4F-0ABCD5FD84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9265" y="3994800"/>
            <a:ext cx="123292" cy="15411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2020904-AE34-4211-9A92-3FCB16A92E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8457" y="4014543"/>
            <a:ext cx="123292" cy="15411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1BB6067-B05E-4278-B562-C7A35E0BFC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9879" y="4014543"/>
            <a:ext cx="123292" cy="1541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CCF03CC-4C68-4758-ABC1-DFF9B6104F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919" y="3994799"/>
            <a:ext cx="123292" cy="1541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B041A6C-E06F-495F-84AA-5CDD82CAAC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07099" y="3994800"/>
            <a:ext cx="123292" cy="1541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B193642-B49A-439C-AFA2-D996407BB9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1048" y="4423644"/>
            <a:ext cx="123292" cy="21135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FB3A0CA-6D6F-4AA4-8B4F-3E3B5AE231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6002" y="4469490"/>
            <a:ext cx="107637" cy="12301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2A976D2-9AF7-4E86-9894-6D7F8E4F0D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3438" y="4423644"/>
            <a:ext cx="123292" cy="2113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EF57F5-E0C6-4A9C-A203-611AAB8048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8392" y="4469490"/>
            <a:ext cx="107637" cy="12301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4573621-5DB9-4F6C-BAF9-8BE17980A4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9142" y="4423644"/>
            <a:ext cx="123292" cy="21135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641F86D-170A-4DA1-BF52-7D65E86CA9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54096" y="4469490"/>
            <a:ext cx="107637" cy="12301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6C32A3D-BC5C-4976-942A-C704F67792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0027" y="4417438"/>
            <a:ext cx="123292" cy="2113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28A6351-97B2-4671-8F42-C73F85C9E9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94981" y="4463284"/>
            <a:ext cx="107637" cy="12301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51A5796-02EB-49BA-BA5C-06C3400651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1510" y="4417438"/>
            <a:ext cx="123292" cy="2113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5D05370-63D3-4CF7-B888-E611CE70FC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56464" y="4463284"/>
            <a:ext cx="107637" cy="12301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8B4C913-4D63-4AB4-AB6B-3BA45029C5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3362" y="3994799"/>
            <a:ext cx="88900" cy="1524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385F101-ED3F-437F-900B-3475AE5949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7409" y="4016258"/>
            <a:ext cx="88900" cy="152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F4AB021-A469-4121-8B0A-E3EF415C43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8823" y="3994799"/>
            <a:ext cx="88900" cy="1524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3D3FBD9-E770-41DA-865B-D787108E6C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3718" y="3989740"/>
            <a:ext cx="88900" cy="1524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58CF152-09FA-40CB-8F43-0CB88261F1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68143" y="3975126"/>
            <a:ext cx="88900" cy="1524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13F5AA4-9965-4B18-9081-6A0919CC73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8799" y="6440760"/>
            <a:ext cx="92563" cy="12937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66CD983-9618-4B19-953F-AC87169DE7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2284" y="5559953"/>
            <a:ext cx="123292" cy="15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95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C9106D901B448B24197D5D49EFCD4" ma:contentTypeVersion="5" ma:contentTypeDescription="Create a new document." ma:contentTypeScope="" ma:versionID="71237bf152ad691296f50523a76a061d">
  <xsd:schema xmlns:xsd="http://www.w3.org/2001/XMLSchema" xmlns:xs="http://www.w3.org/2001/XMLSchema" xmlns:p="http://schemas.microsoft.com/office/2006/metadata/properties" xmlns:ns2="2a4231d9-844b-42ba-9d15-21bb434c25e3" targetNamespace="http://schemas.microsoft.com/office/2006/metadata/properties" ma:root="true" ma:fieldsID="fab0fd2720e71cd7283ab4bec032e148" ns2:_="">
    <xsd:import namespace="2a4231d9-844b-42ba-9d15-21bb434c25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231d9-844b-42ba-9d15-21bb434c25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515209-51DB-4A5F-A488-02054F88B257}">
  <ds:schemaRefs>
    <ds:schemaRef ds:uri="2a4231d9-844b-42ba-9d15-21bb434c25e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7E3D33C-ED29-4E66-A0D8-99F253FF7D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564971-EB24-46F5-A897-59071701DF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4231d9-844b-42ba-9d15-21bb434c25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2055</TotalTime>
  <Words>970</Words>
  <Application>Microsoft Office PowerPoint</Application>
  <PresentationFormat>Widescreen</PresentationFormat>
  <Paragraphs>183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Pauline Wallace</cp:lastModifiedBy>
  <cp:revision>48</cp:revision>
  <cp:lastPrinted>2022-03-08T11:49:03Z</cp:lastPrinted>
  <dcterms:created xsi:type="dcterms:W3CDTF">2021-11-23T11:01:06Z</dcterms:created>
  <dcterms:modified xsi:type="dcterms:W3CDTF">2022-03-21T08:45:00Z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0x010100A71C9106D901B448B24197D5D49EFCD4</vt:lpwstr>
  </property>
  <property fmtid="{D5CDD505-2E9C-101B-9397-08002B2CF9AE}" pid="3" name="MSIP_Label_8dcec875-1593-4233-b8b1-a96d276bd4ae_Enabled">
    <vt:lpwstr>true</vt:lpwstr>
  </property>
  <property fmtid="{D5CDD505-2E9C-101B-9397-08002B2CF9AE}" pid="4" name="MSIP_Label_8dcec875-1593-4233-b8b1-a96d276bd4ae_SetDate">
    <vt:lpwstr>2022-03-15T09:15:37Z</vt:lpwstr>
  </property>
  <property fmtid="{D5CDD505-2E9C-101B-9397-08002B2CF9AE}" pid="5" name="MSIP_Label_8dcec875-1593-4233-b8b1-a96d276bd4ae_Method">
    <vt:lpwstr>Privileged</vt:lpwstr>
  </property>
  <property fmtid="{D5CDD505-2E9C-101B-9397-08002B2CF9AE}" pid="6" name="MSIP_Label_8dcec875-1593-4233-b8b1-a96d276bd4ae_Name">
    <vt:lpwstr>8dcec875-1593-4233-b8b1-a96d276bd4ae</vt:lpwstr>
  </property>
  <property fmtid="{D5CDD505-2E9C-101B-9397-08002B2CF9AE}" pid="7" name="MSIP_Label_8dcec875-1593-4233-b8b1-a96d276bd4ae_SiteId">
    <vt:lpwstr>cd62b7dd-4b48-44bd-90e7-e143a22c8ead</vt:lpwstr>
  </property>
  <property fmtid="{D5CDD505-2E9C-101B-9397-08002B2CF9AE}" pid="8" name="MSIP_Label_8dcec875-1593-4233-b8b1-a96d276bd4ae_ActionId">
    <vt:lpwstr>0218c5c6-5dec-4e0b-a1d0-1b4632329ca6</vt:lpwstr>
  </property>
  <property fmtid="{D5CDD505-2E9C-101B-9397-08002B2CF9AE}" pid="9" name="MSIP_Label_8dcec875-1593-4233-b8b1-a96d276bd4ae_ContentBits">
    <vt:lpwstr>0</vt:lpwstr>
  </property>
</Properties>
</file>